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xmlns="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xmlns="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xmlns="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xmlns="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xmlns="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10/29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/>
              <a:t>一个官方发布 </a:t>
            </a:r>
            <a:r>
              <a:rPr lang="en-US" altLang="zh-CN"/>
              <a:t>vue.js </a:t>
            </a:r>
            <a:r>
              <a:rPr lang="zh-CN" altLang="en-US"/>
              <a:t>项目脚手架</a:t>
            </a:r>
            <a:endParaRPr lang="en-US" altLang="zh-CN"/>
          </a:p>
          <a:p>
            <a:pPr lvl="1"/>
            <a:r>
              <a:rPr lang="zh-CN" altLang="en-US"/>
              <a:t>使用 </a:t>
            </a:r>
            <a:r>
              <a:rPr lang="en-US" altLang="zh-CN"/>
              <a:t>vue-cli </a:t>
            </a:r>
            <a:r>
              <a:rPr lang="zh-CN" altLang="en-US"/>
              <a:t>可以快速搭建</a:t>
            </a:r>
            <a:r>
              <a:rPr lang="en-US" altLang="zh-CN"/>
              <a:t>Vue</a:t>
            </a:r>
            <a:r>
              <a:rPr lang="zh-CN" altLang="en-US"/>
              <a:t>开发环境以及对应的</a:t>
            </a:r>
            <a:r>
              <a:rPr lang="en-US" altLang="zh-CN"/>
              <a:t>webpack</a:t>
            </a:r>
            <a:r>
              <a:rPr lang="zh-CN" altLang="en-US"/>
              <a:t>配置</a:t>
            </a:r>
            <a:r>
              <a:rPr lang="en-US" altLang="zh-CN"/>
              <a:t>.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xmlns="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971</TotalTime>
  <Words>656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AppleSystemUIFont</vt:lpstr>
      <vt:lpstr>Eurostile</vt:lpstr>
      <vt:lpstr>黑体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xmg</cp:lastModifiedBy>
  <cp:revision>76</cp:revision>
  <dcterms:created xsi:type="dcterms:W3CDTF">2018-10-09T06:22:32Z</dcterms:created>
  <dcterms:modified xsi:type="dcterms:W3CDTF">2018-10-29T06:49:32Z</dcterms:modified>
</cp:coreProperties>
</file>